
<file path=[Content_Types].xml><?xml version="1.0" encoding="utf-8"?>
<Types xmlns="http://schemas.openxmlformats.org/package/2006/content-types">
  <Default Extension="ico" ContentType="image/x-icon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8" r:id="rId2"/>
    <p:sldId id="299" r:id="rId3"/>
    <p:sldId id="305" r:id="rId4"/>
    <p:sldId id="303" r:id="rId5"/>
    <p:sldId id="301" r:id="rId6"/>
    <p:sldId id="304" r:id="rId7"/>
    <p:sldId id="309" r:id="rId8"/>
    <p:sldId id="306" r:id="rId9"/>
    <p:sldId id="302" r:id="rId10"/>
    <p:sldId id="308" r:id="rId11"/>
    <p:sldId id="307" r:id="rId12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31AB"/>
    <a:srgbClr val="C6A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14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9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13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7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2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0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64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0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9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5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6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67A8E7-1EE1-49F7-A207-B4B55EFB1A41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9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ico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ico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ico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ico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.ico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ico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ico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ico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ico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ico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000F89-A5ED-4044-8554-125D6C974EBA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F97CBE-E4BC-451B-8C3A-C1CE6006B557}"/>
              </a:ext>
            </a:extLst>
          </p:cNvPr>
          <p:cNvSpPr/>
          <p:nvPr/>
        </p:nvSpPr>
        <p:spPr>
          <a:xfrm>
            <a:off x="-67010" y="217150"/>
            <a:ext cx="10058400" cy="100908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softEdge rad="101600"/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CCB88C-4CF5-4D22-8871-C7098F67AC28}"/>
              </a:ext>
            </a:extLst>
          </p:cNvPr>
          <p:cNvSpPr txBox="1"/>
          <p:nvPr/>
        </p:nvSpPr>
        <p:spPr>
          <a:xfrm>
            <a:off x="0" y="152796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ED7D31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U</a:t>
            </a:r>
            <a:r>
              <a:rPr kumimoji="0" lang="en-US" sz="6000" b="0" i="0" u="none" strike="noStrike" kern="1200" cap="none" spc="0" normalizeH="0" baseline="0" noProof="0" dirty="0" err="1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n</a:t>
            </a:r>
            <a:r>
              <a:rPr kumimoji="0" lang="en-US" sz="6000" b="0" i="0" u="none" strike="noStrike" kern="1200" cap="none" spc="0" normalizeH="0" baseline="0" noProof="0" dirty="0" err="1">
                <a:ln w="28575">
                  <a:solidFill>
                    <a:sysClr val="windowText" lastClr="000000"/>
                  </a:solidFill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</a:t>
            </a:r>
            <a:r>
              <a:rPr kumimoji="0" lang="en-US" sz="6000" b="0" i="0" u="none" strike="noStrike" kern="1200" cap="none" spc="0" normalizeH="0" baseline="0" noProof="0" dirty="0" err="1">
                <a:ln w="28575">
                  <a:solidFill>
                    <a:sysClr val="windowText" lastClr="000000"/>
                  </a:solidFill>
                </a:ln>
                <a:solidFill>
                  <a:srgbClr val="196B24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6000" b="0" i="0" u="none" strike="noStrike" kern="1200" cap="none" spc="0" normalizeH="0" baseline="0" noProof="0" dirty="0" err="1">
                <a:ln w="28575">
                  <a:solidFill>
                    <a:sysClr val="windowText" lastClr="000000"/>
                  </a:solidFill>
                </a:ln>
                <a:solidFill>
                  <a:srgbClr val="A02B93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0F9E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</a:t>
            </a:r>
            <a:r>
              <a:rPr kumimoji="0" lang="en-US" sz="6000" b="0" i="0" u="none" strike="noStrike" kern="1200" cap="none" spc="0" normalizeH="0" baseline="0" noProof="0" dirty="0" err="1">
                <a:ln w="28575"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m</a:t>
            </a:r>
            <a:r>
              <a:rPr kumimoji="0" lang="en-US" sz="6000" b="0" i="0" u="none" strike="noStrike" kern="1200" cap="none" spc="0" normalizeH="0" baseline="0" noProof="0" dirty="0" err="1">
                <a:ln w="28575">
                  <a:solidFill>
                    <a:sysClr val="windowText" lastClr="00000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b</a:t>
            </a:r>
            <a:r>
              <a:rPr kumimoji="0" lang="en-US" sz="6000" b="0" i="0" u="none" strike="noStrike" kern="1200" cap="none" spc="0" normalizeH="0" baseline="0" noProof="0" dirty="0" err="1">
                <a:ln w="28575">
                  <a:solidFill>
                    <a:sysClr val="windowText" lastClr="000000"/>
                  </a:solidFill>
                </a:ln>
                <a:solidFill>
                  <a:srgbClr val="E97132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6000" b="0" i="0" u="none" strike="noStrike" kern="1200" cap="none" spc="0" normalizeH="0" baseline="0" noProof="0" dirty="0" err="1">
                <a:ln w="28575">
                  <a:solidFill>
                    <a:sysClr val="windowText" lastClr="00000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BF31AB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C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V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4EA72E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endParaRPr kumimoji="0" lang="en-US" sz="6000" b="0" i="0" u="none" strike="noStrike" kern="1200" cap="none" spc="0" normalizeH="0" baseline="0" noProof="0" dirty="0">
              <a:ln w="28575">
                <a:solidFill>
                  <a:sysClr val="windowText" lastClr="000000"/>
                </a:solidFill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7DBB7-9BA6-411D-89A0-9DAC74785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4" y="4762764"/>
            <a:ext cx="4742996" cy="3009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7A3068-3174-4FEA-BC64-2AE775B79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761" y="2170956"/>
            <a:ext cx="5393640" cy="4439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EA5CB7-5B3A-41FE-A957-25A3E1C83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3" y="1880133"/>
            <a:ext cx="4392896" cy="30096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67D091-F865-43D2-938E-E8C9A5E932FD}"/>
              </a:ext>
            </a:extLst>
          </p:cNvPr>
          <p:cNvSpPr txBox="1"/>
          <p:nvPr/>
        </p:nvSpPr>
        <p:spPr>
          <a:xfrm>
            <a:off x="0" y="1161876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Coloring Workbook</a:t>
            </a:r>
          </a:p>
        </p:txBody>
      </p:sp>
    </p:spTree>
    <p:extLst>
      <p:ext uri="{BB962C8B-B14F-4D97-AF65-F5344CB8AC3E}">
        <p14:creationId xmlns:p14="http://schemas.microsoft.com/office/powerpoint/2010/main" val="1308602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A3208BA-B0A0-4708-9C66-18728654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3" r="13066"/>
          <a:stretch/>
        </p:blipFill>
        <p:spPr>
          <a:xfrm>
            <a:off x="4253196" y="0"/>
            <a:ext cx="5711252" cy="7772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B8666-1100-47CA-9035-B39B74CD521D}"/>
              </a:ext>
            </a:extLst>
          </p:cNvPr>
          <p:cNvGrpSpPr/>
          <p:nvPr/>
        </p:nvGrpSpPr>
        <p:grpSpPr>
          <a:xfrm>
            <a:off x="592112" y="3886200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7D2BAB-CA28-4AB5-80A4-A54EAC77CBEA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u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33B961-13A8-4DEF-82E6-FD734EDF791F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D2840A-49FC-4CEC-9139-8D8720E1FA7A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b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FE934D-DAFF-4634-BF3A-DE669D7D579E}"/>
              </a:ext>
            </a:extLst>
          </p:cNvPr>
          <p:cNvGrpSpPr/>
          <p:nvPr/>
        </p:nvGrpSpPr>
        <p:grpSpPr>
          <a:xfrm>
            <a:off x="592112" y="5053177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E15A9AF-400B-4DAB-854E-045A8926591E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658680-DA72-4A47-B1C3-4CFEA2078507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4A48D7-D115-41CD-A7F3-81D94FEBA18F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4EB3D14-B440-4676-9406-550D65FC8BEE}"/>
              </a:ext>
            </a:extLst>
          </p:cNvPr>
          <p:cNvSpPr txBox="1"/>
          <p:nvPr/>
        </p:nvSpPr>
        <p:spPr>
          <a:xfrm rot="19181013">
            <a:off x="3314515" y="3117834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9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9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9000"/>
                  </a:srgbClr>
                </a:solidFill>
                <a:latin typeface="Calibri" panose="020F0502020204030204"/>
              </a:rPr>
              <a:t>h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3C3736E-091D-4462-AC0F-BD62B535E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66" y="378855"/>
            <a:ext cx="2646295" cy="1562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89050AD-F4D8-49C1-B346-CF7C3EFDDDFC}"/>
              </a:ext>
            </a:extLst>
          </p:cNvPr>
          <p:cNvSpPr txBox="1"/>
          <p:nvPr/>
        </p:nvSpPr>
        <p:spPr>
          <a:xfrm>
            <a:off x="1174810" y="1837553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2899641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D2D293-EB75-4141-9D45-A07173D3C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2" r="6209"/>
          <a:stretch/>
        </p:blipFill>
        <p:spPr>
          <a:xfrm>
            <a:off x="4623386" y="1063571"/>
            <a:ext cx="5387539" cy="617994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B8666-1100-47CA-9035-B39B74CD521D}"/>
              </a:ext>
            </a:extLst>
          </p:cNvPr>
          <p:cNvGrpSpPr/>
          <p:nvPr/>
        </p:nvGrpSpPr>
        <p:grpSpPr>
          <a:xfrm>
            <a:off x="569246" y="4153545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7D2BAB-CA28-4AB5-80A4-A54EAC77CBEA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33B961-13A8-4DEF-82E6-FD734EDF791F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D2840A-49FC-4CEC-9139-8D8720E1FA7A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28516F-B64C-4586-92D1-5648837C192C}"/>
              </a:ext>
            </a:extLst>
          </p:cNvPr>
          <p:cNvGrpSpPr/>
          <p:nvPr/>
        </p:nvGrpSpPr>
        <p:grpSpPr>
          <a:xfrm>
            <a:off x="569246" y="5315272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95FE92C-2F31-4246-813E-53A618B43126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39F8E0-F81A-4E9D-90CA-75AE28FAC4F6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13CB8F0-0A14-479C-927F-85BDAE33EE16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B64A636-4161-40EB-8FF8-F03309A22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69735" y="1334125"/>
            <a:ext cx="2263515" cy="22635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04D7DA1-E593-4AA8-B339-16EAD100CE5B}"/>
              </a:ext>
            </a:extLst>
          </p:cNvPr>
          <p:cNvSpPr txBox="1"/>
          <p:nvPr/>
        </p:nvSpPr>
        <p:spPr>
          <a:xfrm rot="19181013">
            <a:off x="3314515" y="3117834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9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9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9000"/>
                  </a:srgbClr>
                </a:solidFill>
                <a:latin typeface="Calibri" panose="020F0502020204030204"/>
              </a:rPr>
              <a:t>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0DA1FCA-461B-4964-A0F1-0A38A381F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66" y="378855"/>
            <a:ext cx="2646295" cy="15626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7AEF01E-3975-4C89-BB0D-FC4F366E6C13}"/>
              </a:ext>
            </a:extLst>
          </p:cNvPr>
          <p:cNvSpPr txBox="1"/>
          <p:nvPr/>
        </p:nvSpPr>
        <p:spPr>
          <a:xfrm>
            <a:off x="1174810" y="1837553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2592001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B8666-1100-47CA-9035-B39B74CD521D}"/>
              </a:ext>
            </a:extLst>
          </p:cNvPr>
          <p:cNvGrpSpPr/>
          <p:nvPr/>
        </p:nvGrpSpPr>
        <p:grpSpPr>
          <a:xfrm>
            <a:off x="500392" y="3982160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7D2BAB-CA28-4AB5-80A4-A54EAC77CBEA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33B961-13A8-4DEF-82E6-FD734EDF791F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D2840A-49FC-4CEC-9139-8D8720E1FA7A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28B0B76-ACBB-40D8-B531-B8EB2CA79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12069" y="1193166"/>
            <a:ext cx="2386332" cy="23863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16022C-881E-46E1-8DD2-922DCCFFC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4526" y="2386332"/>
            <a:ext cx="1595828" cy="1595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637221-792D-4055-9347-D3A4FC0D7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60" t="8872" r="14224" b="6515"/>
          <a:stretch/>
        </p:blipFill>
        <p:spPr>
          <a:xfrm>
            <a:off x="4551295" y="689548"/>
            <a:ext cx="5216577" cy="65765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076BAE-0253-4B32-B404-7631199E4D51}"/>
              </a:ext>
            </a:extLst>
          </p:cNvPr>
          <p:cNvSpPr txBox="1"/>
          <p:nvPr/>
        </p:nvSpPr>
        <p:spPr>
          <a:xfrm rot="19181013">
            <a:off x="3314515" y="3117834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9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9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9000"/>
                  </a:srgbClr>
                </a:solidFill>
                <a:latin typeface="Calibri" panose="020F0502020204030204"/>
              </a:rPr>
              <a:t>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F5E2FD-39C5-4869-9881-964738970E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66" y="378855"/>
            <a:ext cx="2646295" cy="15626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7675DB-BB26-4DE3-AA3A-0F1391AAC4C2}"/>
              </a:ext>
            </a:extLst>
          </p:cNvPr>
          <p:cNvSpPr txBox="1"/>
          <p:nvPr/>
        </p:nvSpPr>
        <p:spPr>
          <a:xfrm>
            <a:off x="1174810" y="1837553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C5F007-2CAB-4C1F-AC05-8CB011716D59}"/>
              </a:ext>
            </a:extLst>
          </p:cNvPr>
          <p:cNvGrpSpPr/>
          <p:nvPr/>
        </p:nvGrpSpPr>
        <p:grpSpPr>
          <a:xfrm>
            <a:off x="493588" y="5221447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16D45D8-CB2C-4FF6-A42B-B62D4CE65AE7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D778C9D-F095-446E-A34B-E0BA2FFBD410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AE65080-9171-409B-8676-CCB5CAD6A191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672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88FFEAC-F7E2-4C53-89C4-E96941216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5" t="15236" r="7088" b="7619"/>
          <a:stretch/>
        </p:blipFill>
        <p:spPr>
          <a:xfrm flipH="1">
            <a:off x="3687581" y="1124261"/>
            <a:ext cx="6370819" cy="599606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B8666-1100-47CA-9035-B39B74CD521D}"/>
              </a:ext>
            </a:extLst>
          </p:cNvPr>
          <p:cNvGrpSpPr/>
          <p:nvPr/>
        </p:nvGrpSpPr>
        <p:grpSpPr>
          <a:xfrm>
            <a:off x="524656" y="3406515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7D2BAB-CA28-4AB5-80A4-A54EAC77CBEA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i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33B961-13A8-4DEF-82E6-FD734EDF791F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D2840A-49FC-4CEC-9139-8D8720E1FA7A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1AEEFD-51FA-4CCE-AB1F-F9EC8A2B4A9F}"/>
              </a:ext>
            </a:extLst>
          </p:cNvPr>
          <p:cNvGrpSpPr/>
          <p:nvPr/>
        </p:nvGrpSpPr>
        <p:grpSpPr>
          <a:xfrm>
            <a:off x="524656" y="4632324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DE9D6B-3413-4736-974B-245E0DFCB8D4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CA806B5-EF9B-4547-82D1-51D18278C125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0B3C860-B54B-4E8C-A0B7-13B4EF42508D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4B42A9B-2EAB-4648-BF17-73BD1CDA7E45}"/>
              </a:ext>
            </a:extLst>
          </p:cNvPr>
          <p:cNvSpPr txBox="1"/>
          <p:nvPr/>
        </p:nvSpPr>
        <p:spPr>
          <a:xfrm rot="19181013">
            <a:off x="3014712" y="3112266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9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9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9000"/>
                  </a:srgbClr>
                </a:solidFill>
                <a:latin typeface="Calibri" panose="020F0502020204030204"/>
              </a:rPr>
              <a:t>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81A6327-1BB2-4D49-8E79-2529D1481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63" y="373287"/>
            <a:ext cx="2646295" cy="15626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C7129CB-9771-4052-B577-DE49CC240E2B}"/>
              </a:ext>
            </a:extLst>
          </p:cNvPr>
          <p:cNvSpPr txBox="1"/>
          <p:nvPr/>
        </p:nvSpPr>
        <p:spPr>
          <a:xfrm>
            <a:off x="875007" y="1831985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41011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2484885-13BD-474C-9FCD-97EA64B2DE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5" t="5208" r="12241" b="7232"/>
          <a:stretch/>
        </p:blipFill>
        <p:spPr>
          <a:xfrm>
            <a:off x="4066346" y="378501"/>
            <a:ext cx="5992054" cy="68055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01DA0E-4262-4216-B8A7-055482B0E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602" y1="39453" x2="16602" y2="39453"/>
                        <a14:foregroundMark x1="16602" y1="38477" x2="16602" y2="38477"/>
                        <a14:foregroundMark x1="16602" y1="40625" x2="16602" y2="40625"/>
                        <a14:backgroundMark x1="36914" y1="82813" x2="37500" y2="80078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7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26139" y="818099"/>
            <a:ext cx="1419277" cy="14192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B8666-1100-47CA-9035-B39B74CD521D}"/>
              </a:ext>
            </a:extLst>
          </p:cNvPr>
          <p:cNvGrpSpPr/>
          <p:nvPr/>
        </p:nvGrpSpPr>
        <p:grpSpPr>
          <a:xfrm>
            <a:off x="556040" y="3886200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7D2BAB-CA28-4AB5-80A4-A54EAC77CBEA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33B961-13A8-4DEF-82E6-FD734EDF791F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D2840A-49FC-4CEC-9139-8D8720E1FA7A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541B04D-65BB-4DF8-A904-B1FBFD559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125" l="10000" r="90000">
                        <a14:foregroundMark x1="39375" y1="88125" x2="39375" y2="88125"/>
                        <a14:foregroundMark x1="56375" y1="89375" x2="56375" y2="89375"/>
                        <a14:foregroundMark x1="87375" y1="61375" x2="87375" y2="61375"/>
                        <a14:foregroundMark x1="86750" y1="40875" x2="86750" y2="40875"/>
                        <a14:foregroundMark x1="87625" y1="23625" x2="87625" y2="23625"/>
                        <a14:foregroundMark x1="14500" y1="30125" x2="14500" y2="30125"/>
                        <a14:foregroundMark x1="14500" y1="13750" x2="14500" y2="13750"/>
                        <a14:foregroundMark x1="25125" y1="46250" x2="25125" y2="46250"/>
                        <a14:foregroundMark x1="13500" y1="52750" x2="13500" y2="52750"/>
                        <a14:foregroundMark x1="13875" y1="15000" x2="13875" y2="15000"/>
                        <a14:foregroundMark x1="80250" y1="75375" x2="80250" y2="75375"/>
                        <a14:foregroundMark x1="35000" y1="90000" x2="35000" y2="90000"/>
                        <a14:foregroundMark x1="37500" y1="91125" x2="37500" y2="91125"/>
                        <a14:foregroundMark x1="11625" y1="50750" x2="11625" y2="50750"/>
                        <a14:foregroundMark x1="34875" y1="89875" x2="34875" y2="89875"/>
                        <a14:foregroundMark x1="33625" y1="89875" x2="33625" y2="89875"/>
                        <a14:foregroundMark x1="31625" y1="89250" x2="31625" y2="89250"/>
                        <a14:foregroundMark x1="30000" y1="88750" x2="30000" y2="88750"/>
                        <a14:foregroundMark x1="29500" y1="88750" x2="29500" y2="88750"/>
                        <a14:foregroundMark x1="61875" y1="90250" x2="61875" y2="90250"/>
                        <a14:foregroundMark x1="64500" y1="90500" x2="64500" y2="90500"/>
                        <a14:foregroundMark x1="66500" y1="89875" x2="66500" y2="89875"/>
                        <a14:foregroundMark x1="67875" y1="89125" x2="67875" y2="89125"/>
                        <a14:foregroundMark x1="68125" y1="87750" x2="68125" y2="87750"/>
                        <a14:foregroundMark x1="67375" y1="89750" x2="67375" y2="89750"/>
                        <a14:foregroundMark x1="29125" y1="88625" x2="29125" y2="88625"/>
                        <a14:foregroundMark x1="43125" y1="90625" x2="43125" y2="90625"/>
                        <a14:foregroundMark x1="49125" y1="90000" x2="49125" y2="90000"/>
                        <a14:foregroundMark x1="43625" y1="90000" x2="43625" y2="90000"/>
                        <a14:foregroundMark x1="76500" y1="74750" x2="76500" y2="74750"/>
                        <a14:backgroundMark x1="18875" y1="91125" x2="15500" y2="87625"/>
                        <a14:backgroundMark x1="73750" y1="94000" x2="75250" y2="84875"/>
                        <a14:backgroundMark x1="49250" y1="92625" x2="47000" y2="90750"/>
                        <a14:backgroundMark x1="32750" y1="91000" x2="32750" y2="91000"/>
                        <a14:backgroundMark x1="33500" y1="91000" x2="33500" y2="91000"/>
                        <a14:backgroundMark x1="34125" y1="91375" x2="34125" y2="91375"/>
                        <a14:backgroundMark x1="34250" y1="91375" x2="34250" y2="91375"/>
                        <a14:backgroundMark x1="34125" y1="91250" x2="34125" y2="91250"/>
                        <a14:backgroundMark x1="48000" y1="91000" x2="48000" y2="91000"/>
                        <a14:backgroundMark x1="48750" y1="91000" x2="48750" y2="91000"/>
                        <a14:backgroundMark x1="62125" y1="91375" x2="62125" y2="91375"/>
                        <a14:backgroundMark x1="60500" y1="91500" x2="60500" y2="91500"/>
                        <a14:backgroundMark x1="60000" y1="91625" x2="60000" y2="91625"/>
                        <a14:backgroundMark x1="61375" y1="91375" x2="61375" y2="91375"/>
                        <a14:backgroundMark x1="60875" y1="91250" x2="60875" y2="91250"/>
                        <a14:backgroundMark x1="66125" y1="91000" x2="66125" y2="91000"/>
                        <a14:backgroundMark x1="65250" y1="91125" x2="65250" y2="91125"/>
                        <a14:backgroundMark x1="64625" y1="91125" x2="64625" y2="91125"/>
                        <a14:backgroundMark x1="66250" y1="91125" x2="66250" y2="91125"/>
                        <a14:backgroundMark x1="65625" y1="91125" x2="65625" y2="91125"/>
                        <a14:backgroundMark x1="47375" y1="90125" x2="47375" y2="90125"/>
                        <a14:backgroundMark x1="46875" y1="89000" x2="46875" y2="89000"/>
                        <a14:backgroundMark x1="45625" y1="89500" x2="45625" y2="8950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5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1459701" y="1182150"/>
            <a:ext cx="1152839" cy="115283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127E0C-CBE6-4C3C-9611-B4F97A9D2C2E}"/>
              </a:ext>
            </a:extLst>
          </p:cNvPr>
          <p:cNvGrpSpPr/>
          <p:nvPr/>
        </p:nvGrpSpPr>
        <p:grpSpPr>
          <a:xfrm>
            <a:off x="556040" y="5130563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3646F6-F0DF-45C5-B3B4-F19D23C1D7B5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AF8F8A-7714-442D-B0B6-F2224EB8E7E0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75E1276-D09A-4834-81D7-20AA396DB2AD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530142B-4A91-4FA5-80AC-75178FA92029}"/>
              </a:ext>
            </a:extLst>
          </p:cNvPr>
          <p:cNvSpPr txBox="1"/>
          <p:nvPr/>
        </p:nvSpPr>
        <p:spPr>
          <a:xfrm rot="19181013">
            <a:off x="3314515" y="3117834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9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9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9000"/>
                  </a:srgbClr>
                </a:solidFill>
                <a:latin typeface="Calibri" panose="020F0502020204030204"/>
              </a:rPr>
              <a:t>h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337084-D5AA-475E-9EAE-793FDD8BAB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66" y="378855"/>
            <a:ext cx="2646295" cy="1562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76A1436-1A2E-4077-9373-D4200E6EF73D}"/>
              </a:ext>
            </a:extLst>
          </p:cNvPr>
          <p:cNvSpPr txBox="1"/>
          <p:nvPr/>
        </p:nvSpPr>
        <p:spPr>
          <a:xfrm>
            <a:off x="1174810" y="1837553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2930436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404E918-61B3-48B1-9C69-96959415A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6" t="25595" r="15573" b="19656"/>
          <a:stretch/>
        </p:blipFill>
        <p:spPr>
          <a:xfrm>
            <a:off x="4242216" y="2601491"/>
            <a:ext cx="5816184" cy="425526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B8666-1100-47CA-9035-B39B74CD521D}"/>
              </a:ext>
            </a:extLst>
          </p:cNvPr>
          <p:cNvGrpSpPr/>
          <p:nvPr/>
        </p:nvGrpSpPr>
        <p:grpSpPr>
          <a:xfrm>
            <a:off x="562726" y="3514753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7D2BAB-CA28-4AB5-80A4-A54EAC77CBEA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33B961-13A8-4DEF-82E6-FD734EDF791F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D2840A-49FC-4CEC-9139-8D8720E1FA7A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BBF6BC-A75B-4187-8E0A-A4596D0099AC}"/>
              </a:ext>
            </a:extLst>
          </p:cNvPr>
          <p:cNvGrpSpPr/>
          <p:nvPr/>
        </p:nvGrpSpPr>
        <p:grpSpPr>
          <a:xfrm>
            <a:off x="562726" y="4729121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9FF3D49-97F2-41F7-9DEF-D06A8F5293BA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E45FE97-3F0B-4E4C-93FE-AA1F12F43BF6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2E517E9-8D87-415C-8BB9-16D302E63C26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DA2A524-25C9-4CBA-B8AC-2E67CE5F3E94}"/>
              </a:ext>
            </a:extLst>
          </p:cNvPr>
          <p:cNvSpPr txBox="1"/>
          <p:nvPr/>
        </p:nvSpPr>
        <p:spPr>
          <a:xfrm rot="19181013">
            <a:off x="3314515" y="3117834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9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9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9000"/>
                  </a:srgbClr>
                </a:solidFill>
                <a:latin typeface="Calibri" panose="020F0502020204030204"/>
              </a:rPr>
              <a:t>h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32726DE-9B51-463D-AC56-F42F22CE4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66" y="378855"/>
            <a:ext cx="2646295" cy="15626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98117D8-6102-4352-9ED2-8DEC068F6968}"/>
              </a:ext>
            </a:extLst>
          </p:cNvPr>
          <p:cNvSpPr txBox="1"/>
          <p:nvPr/>
        </p:nvSpPr>
        <p:spPr>
          <a:xfrm>
            <a:off x="1174810" y="1837553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189836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B8666-1100-47CA-9035-B39B74CD521D}"/>
              </a:ext>
            </a:extLst>
          </p:cNvPr>
          <p:cNvGrpSpPr/>
          <p:nvPr/>
        </p:nvGrpSpPr>
        <p:grpSpPr>
          <a:xfrm>
            <a:off x="564411" y="3603070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7D2BAB-CA28-4AB5-80A4-A54EAC77CBEA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33B961-13A8-4DEF-82E6-FD734EDF791F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H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D2840A-49FC-4CEC-9139-8D8720E1FA7A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B717A4-CEE5-42B1-A69D-3379CF5D0F94}"/>
              </a:ext>
            </a:extLst>
          </p:cNvPr>
          <p:cNvGrpSpPr/>
          <p:nvPr/>
        </p:nvGrpSpPr>
        <p:grpSpPr>
          <a:xfrm>
            <a:off x="564411" y="4801491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A898A3-9032-4811-8CC8-1818F3A9F518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85B96F-8526-4224-AB29-54944F8C927D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D51012-2DEB-4E68-B1EB-78D840EFF551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738C8AC-C7C8-405D-BD5E-FEDEFF6F9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31" r="15767"/>
          <a:stretch/>
        </p:blipFill>
        <p:spPr>
          <a:xfrm>
            <a:off x="4576013" y="0"/>
            <a:ext cx="5246558" cy="777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4657E7-C030-4B33-8778-D8D6B3DA6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2609" y="1631672"/>
            <a:ext cx="963204" cy="9632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2012D3-50AD-4DBB-BC37-893BFD25B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72609" y="365124"/>
            <a:ext cx="1162614" cy="11626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F8C1F8-C220-41A5-A77D-9715AF47C2FD}"/>
              </a:ext>
            </a:extLst>
          </p:cNvPr>
          <p:cNvSpPr txBox="1"/>
          <p:nvPr/>
        </p:nvSpPr>
        <p:spPr>
          <a:xfrm rot="19181013">
            <a:off x="3314515" y="3117834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9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9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9000"/>
                  </a:srgbClr>
                </a:solidFill>
                <a:latin typeface="Calibri" panose="020F0502020204030204"/>
              </a:rPr>
              <a:t>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645B56-9416-411C-85CE-8BE7D9D5F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66" y="378855"/>
            <a:ext cx="2646295" cy="15626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3BB0A69-6524-47B3-A045-BD737D307F5F}"/>
              </a:ext>
            </a:extLst>
          </p:cNvPr>
          <p:cNvSpPr txBox="1"/>
          <p:nvPr/>
        </p:nvSpPr>
        <p:spPr>
          <a:xfrm>
            <a:off x="1174810" y="1837553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3978838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B8666-1100-47CA-9035-B39B74CD521D}"/>
              </a:ext>
            </a:extLst>
          </p:cNvPr>
          <p:cNvGrpSpPr/>
          <p:nvPr/>
        </p:nvGrpSpPr>
        <p:grpSpPr>
          <a:xfrm>
            <a:off x="666449" y="3886200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7D2BAB-CA28-4AB5-80A4-A54EAC77CBEA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u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33B961-13A8-4DEF-82E6-FD734EDF791F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D2840A-49FC-4CEC-9139-8D8720E1FA7A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B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C2BD4B-FEB5-4BE0-9127-3750037A3A1D}"/>
              </a:ext>
            </a:extLst>
          </p:cNvPr>
          <p:cNvGrpSpPr/>
          <p:nvPr/>
        </p:nvGrpSpPr>
        <p:grpSpPr>
          <a:xfrm>
            <a:off x="666449" y="5100403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9B435EA-E289-4E8C-A637-EC2C0F29F782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CC1FD1-D9D9-44A1-BE2E-B73689E29321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AD8F51F-B0B3-41CB-B9B5-E94240C31692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FB9B6AD-E5D3-4874-B469-985EBEE76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65" t="6171" r="16200" b="9354"/>
          <a:stretch/>
        </p:blipFill>
        <p:spPr>
          <a:xfrm>
            <a:off x="4869749" y="603354"/>
            <a:ext cx="5194705" cy="65656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29ACCA-C0FB-4D59-B252-C0EBAB566E8D}"/>
              </a:ext>
            </a:extLst>
          </p:cNvPr>
          <p:cNvSpPr txBox="1"/>
          <p:nvPr/>
        </p:nvSpPr>
        <p:spPr>
          <a:xfrm rot="19181013">
            <a:off x="3314515" y="3117834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9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9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9000"/>
                  </a:srgbClr>
                </a:solidFill>
                <a:latin typeface="Calibri" panose="020F0502020204030204"/>
              </a:rPr>
              <a:t>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6FE4C9-F86F-43CD-9107-3BA0E5D4A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66" y="378855"/>
            <a:ext cx="2646295" cy="15626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0CCC4BE-5928-4398-B93D-948253755C57}"/>
              </a:ext>
            </a:extLst>
          </p:cNvPr>
          <p:cNvSpPr txBox="1"/>
          <p:nvPr/>
        </p:nvSpPr>
        <p:spPr>
          <a:xfrm>
            <a:off x="1174810" y="1837553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1497018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EE9BDBD-E9B4-43CC-8A03-760AF0B1D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7" t="5673" r="4045"/>
          <a:stretch/>
        </p:blipFill>
        <p:spPr>
          <a:xfrm>
            <a:off x="3998174" y="708914"/>
            <a:ext cx="6060226" cy="63545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B8666-1100-47CA-9035-B39B74CD521D}"/>
              </a:ext>
            </a:extLst>
          </p:cNvPr>
          <p:cNvGrpSpPr/>
          <p:nvPr/>
        </p:nvGrpSpPr>
        <p:grpSpPr>
          <a:xfrm>
            <a:off x="637082" y="3886200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7D2BAB-CA28-4AB5-80A4-A54EAC77CBEA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 err="1">
                  <a:solidFill>
                    <a:schemeClr val="tx1"/>
                  </a:solidFill>
                  <a:latin typeface="Arial Black" panose="020B0A04020102020204" pitchFamily="34" charset="0"/>
                </a:rPr>
                <a:t>i</a:t>
              </a:r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33B961-13A8-4DEF-82E6-FD734EDF791F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D2840A-49FC-4CEC-9139-8D8720E1FA7A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K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36BA04-577D-4323-A1A2-FBFC8ED7D627}"/>
              </a:ext>
            </a:extLst>
          </p:cNvPr>
          <p:cNvGrpSpPr/>
          <p:nvPr/>
        </p:nvGrpSpPr>
        <p:grpSpPr>
          <a:xfrm>
            <a:off x="637082" y="5098109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7D3C209-B9A6-4102-B55C-47E6FAF43F3C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183C0DB-A397-4091-932F-8E05BCA6DDC5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281CBE-B912-4F25-83CC-B842A9413EA4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F79A916-72FC-4D91-B943-72FC21806487}"/>
              </a:ext>
            </a:extLst>
          </p:cNvPr>
          <p:cNvSpPr txBox="1"/>
          <p:nvPr/>
        </p:nvSpPr>
        <p:spPr>
          <a:xfrm rot="19181013">
            <a:off x="3818744" y="3889229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9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9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9000"/>
                  </a:srgbClr>
                </a:solidFill>
                <a:latin typeface="Calibri" panose="020F0502020204030204"/>
              </a:rPr>
              <a:t>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C91D4B1-2909-4217-BCE8-43A994C8F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66" y="378855"/>
            <a:ext cx="2646295" cy="15626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BDBD947-DCD1-4B02-B2B7-7A95EAEED9CC}"/>
              </a:ext>
            </a:extLst>
          </p:cNvPr>
          <p:cNvSpPr txBox="1"/>
          <p:nvPr/>
        </p:nvSpPr>
        <p:spPr>
          <a:xfrm>
            <a:off x="1174810" y="1837553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94462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B2A1CAD-4A75-4DCE-A78A-0D23648D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856" y="503753"/>
            <a:ext cx="6661544" cy="666154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B8666-1100-47CA-9035-B39B74CD521D}"/>
              </a:ext>
            </a:extLst>
          </p:cNvPr>
          <p:cNvGrpSpPr/>
          <p:nvPr/>
        </p:nvGrpSpPr>
        <p:grpSpPr>
          <a:xfrm>
            <a:off x="622092" y="3886200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7D2BAB-CA28-4AB5-80A4-A54EAC77CBEA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33B961-13A8-4DEF-82E6-FD734EDF791F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D2840A-49FC-4CEC-9139-8D8720E1FA7A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4836C24-91EC-49A4-BF5D-72ED3876A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39649" y="99020"/>
            <a:ext cx="2143593" cy="214359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61DAE82-81DD-4F4F-95CD-35B93DCB04D6}"/>
              </a:ext>
            </a:extLst>
          </p:cNvPr>
          <p:cNvGrpSpPr/>
          <p:nvPr/>
        </p:nvGrpSpPr>
        <p:grpSpPr>
          <a:xfrm>
            <a:off x="622092" y="5061053"/>
            <a:ext cx="3867462" cy="929390"/>
            <a:chOff x="3117954" y="3421505"/>
            <a:chExt cx="3867462" cy="929390"/>
          </a:xfrm>
          <a:solidFill>
            <a:schemeClr val="bg1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D24B4E-81CA-419F-8F6F-F08AE9CA64D7}"/>
                </a:ext>
              </a:extLst>
            </p:cNvPr>
            <p:cNvSpPr/>
            <p:nvPr/>
          </p:nvSpPr>
          <p:spPr>
            <a:xfrm>
              <a:off x="3117954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7AD70C-9245-437F-B812-7EC4392D0F0E}"/>
                </a:ext>
              </a:extLst>
            </p:cNvPr>
            <p:cNvSpPr/>
            <p:nvPr/>
          </p:nvSpPr>
          <p:spPr>
            <a:xfrm>
              <a:off x="4586990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D472B5-23EB-42E5-AD59-EEBF1C85FCC1}"/>
                </a:ext>
              </a:extLst>
            </p:cNvPr>
            <p:cNvSpPr/>
            <p:nvPr/>
          </p:nvSpPr>
          <p:spPr>
            <a:xfrm>
              <a:off x="6056026" y="3421505"/>
              <a:ext cx="929390" cy="92939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D21605B-BEF7-4015-8C74-5CC251E51B3A}"/>
              </a:ext>
            </a:extLst>
          </p:cNvPr>
          <p:cNvSpPr txBox="1"/>
          <p:nvPr/>
        </p:nvSpPr>
        <p:spPr>
          <a:xfrm rot="19181013">
            <a:off x="3314515" y="3117834"/>
            <a:ext cx="39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>
                    <a:alpha val="9000"/>
                  </a:srgbClr>
                </a:solidFill>
                <a:latin typeface="Calibri" panose="020F0502020204030204"/>
              </a:rPr>
              <a:t>C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  <a:latin typeface="Calibri" panose="020F0502020204030204"/>
              </a:rPr>
              <a:t>o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  <a:latin typeface="Calibri" panose="020F0502020204030204"/>
              </a:rPr>
              <a:t>r</a:t>
            </a:r>
            <a:r>
              <a:rPr lang="en-US" sz="5400" b="1" dirty="0">
                <a:solidFill>
                  <a:prstClr val="black">
                    <a:alpha val="9000"/>
                  </a:prstClr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FF0000">
                    <a:alpha val="9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FFFF00">
                    <a:alpha val="9000"/>
                  </a:srgbClr>
                </a:solidFill>
                <a:latin typeface="Calibri" panose="020F0502020204030204"/>
              </a:rPr>
              <a:t>p</a:t>
            </a:r>
            <a:r>
              <a:rPr lang="en-US" sz="5400" b="1" dirty="0">
                <a:solidFill>
                  <a:srgbClr val="00B0F0">
                    <a:alpha val="9000"/>
                  </a:srgbClr>
                </a:solidFill>
                <a:latin typeface="Calibri" panose="020F0502020204030204"/>
              </a:rPr>
              <a:t>l</a:t>
            </a:r>
            <a:r>
              <a:rPr lang="en-US" sz="5400" b="1" dirty="0">
                <a:solidFill>
                  <a:srgbClr val="92D050">
                    <a:alpha val="9000"/>
                  </a:srgbClr>
                </a:solidFill>
                <a:latin typeface="Calibri" panose="020F0502020204030204"/>
              </a:rPr>
              <a:t>a</a:t>
            </a:r>
            <a:r>
              <a:rPr lang="en-US" sz="5400" b="1" dirty="0">
                <a:solidFill>
                  <a:srgbClr val="7030A0">
                    <a:alpha val="9000"/>
                  </a:srgbClr>
                </a:solidFill>
                <a:latin typeface="Calibri" panose="020F0502020204030204"/>
              </a:rPr>
              <a:t>s</a:t>
            </a:r>
            <a:r>
              <a:rPr lang="en-US" sz="5400" b="1" dirty="0">
                <a:solidFill>
                  <a:srgbClr val="ED7D31">
                    <a:lumMod val="60000"/>
                    <a:lumOff val="40000"/>
                    <a:alpha val="9000"/>
                  </a:srgbClr>
                </a:solidFill>
                <a:latin typeface="Calibri" panose="020F0502020204030204"/>
              </a:rPr>
              <a:t>h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E9064B8-6867-4D95-B80A-A54ADFEEC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66" y="378855"/>
            <a:ext cx="2646295" cy="1562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C8A9BFE-E442-43B1-863E-AC12F70A894C}"/>
              </a:ext>
            </a:extLst>
          </p:cNvPr>
          <p:cNvSpPr txBox="1"/>
          <p:nvPr/>
        </p:nvSpPr>
        <p:spPr>
          <a:xfrm>
            <a:off x="1174810" y="1837553"/>
            <a:ext cx="299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Blossomings.github.io</a:t>
            </a:r>
          </a:p>
        </p:txBody>
      </p:sp>
    </p:spTree>
    <p:extLst>
      <p:ext uri="{BB962C8B-B14F-4D97-AF65-F5344CB8AC3E}">
        <p14:creationId xmlns:p14="http://schemas.microsoft.com/office/powerpoint/2010/main" val="751770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618</TotalTime>
  <Words>104</Words>
  <Application>Microsoft Office PowerPoint</Application>
  <PresentationFormat>Custom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152</cp:revision>
  <dcterms:created xsi:type="dcterms:W3CDTF">2025-02-18T12:00:50Z</dcterms:created>
  <dcterms:modified xsi:type="dcterms:W3CDTF">2025-03-29T11:20:02Z</dcterms:modified>
</cp:coreProperties>
</file>